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4" r:id="rId8"/>
    <p:sldId id="265" r:id="rId9"/>
    <p:sldId id="293" r:id="rId10"/>
    <p:sldId id="290" r:id="rId11"/>
    <p:sldId id="268" r:id="rId12"/>
    <p:sldId id="269" r:id="rId13"/>
    <p:sldId id="270" r:id="rId14"/>
    <p:sldId id="271" r:id="rId15"/>
    <p:sldId id="287" r:id="rId16"/>
    <p:sldId id="273" r:id="rId17"/>
    <p:sldId id="274" r:id="rId18"/>
    <p:sldId id="275" r:id="rId19"/>
    <p:sldId id="276" r:id="rId20"/>
    <p:sldId id="286" r:id="rId21"/>
    <p:sldId id="278" r:id="rId22"/>
    <p:sldId id="277" r:id="rId23"/>
    <p:sldId id="279" r:id="rId24"/>
    <p:sldId id="280" r:id="rId25"/>
    <p:sldId id="282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16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219200"/>
            <a:ext cx="8181536" cy="4419600"/>
          </a:xfrm>
        </p:spPr>
        <p:txBody>
          <a:bodyPr>
            <a:normAutofit/>
          </a:bodyPr>
          <a:lstStyle/>
          <a:p>
            <a:pPr algn="ctr"/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низм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n-US" sz="6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6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авму</a:t>
            </a:r>
            <a:endParaRPr lang="ru-RU" sz="6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45163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ru-RU" b="1" dirty="0" smtClean="0"/>
              <a:t>3. </a:t>
            </a:r>
            <a:r>
              <a:rPr lang="ru-RU" b="1" dirty="0" smtClean="0"/>
              <a:t>Геморрагическое воспаление</a:t>
            </a:r>
          </a:p>
          <a:p>
            <a:pPr marL="36576" indent="0" algn="ctr">
              <a:buNone/>
            </a:pPr>
            <a:endParaRPr lang="ru-RU" b="1" dirty="0" smtClean="0"/>
          </a:p>
          <a:p>
            <a:pPr marL="36513" indent="317500" algn="just">
              <a:buNone/>
            </a:pPr>
            <a:r>
              <a:rPr lang="ru-RU" dirty="0" smtClean="0"/>
              <a:t>Геморрагическое </a:t>
            </a:r>
            <a:r>
              <a:rPr lang="ru-RU" dirty="0"/>
              <a:t>воспаление развивается как продолжение серозного, фибринозного или гнойного воспаления вследствие высокой интоксикации организма и вызванной ей значительной проницаемости </a:t>
            </a:r>
            <a:r>
              <a:rPr lang="ru-RU" dirty="0" smtClean="0"/>
              <a:t>сосудов. </a:t>
            </a:r>
            <a:r>
              <a:rPr lang="ru-RU" dirty="0"/>
              <a:t>При этом в очаг воспаления проникают эритроциты, вследствие чего экссудат приобретает чёрный цвет. Завершение данного вида воспаления (серозно-геморрагического, гнойно-геморрагического) зависит от его этиологии.</a:t>
            </a:r>
          </a:p>
          <a:p>
            <a:pPr marL="36513" indent="3175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1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Пролиферативное воспаление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1. Фиброзное воспаление</a:t>
            </a:r>
          </a:p>
          <a:p>
            <a:pPr algn="ct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0038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Развивается при различных повреждениях фасций, сухожилий, связок, капсул суставов. Проявляется в виде пролиферации и разрастания соединительной ткани. Нарушается отток крови, ткани из-за кислородного голодания атрофируются, на их месте разрастание фибринозной ткани. Она плотной консистенции, без повышения местной температуры. Нарушение функции органа выражено слабо. </a:t>
            </a:r>
          </a:p>
          <a:p>
            <a:pPr algn="ctr"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3782"/>
            <a:ext cx="8610600" cy="6269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Оссифицирующее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воспаление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Проявляются развитием окостенения какой либо ткани или образованием на поверхности кости наростов.</a:t>
            </a:r>
          </a:p>
          <a:p>
            <a:pPr marL="0" indent="7191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Припухлость твёрдая, как кость, совершенно безболезненная, без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местной температуры.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019800"/>
          </a:xfrm>
        </p:spPr>
        <p:txBody>
          <a:bodyPr/>
          <a:lstStyle/>
          <a:p>
            <a:pPr marL="0" indent="7191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носить диффузный или очаговый характер. Чаще наблюдается у крупного рогатого скота и лошадей. Причинами возникновения служат экзогенные (макро- и микро травмы) и эндогенные (дефицит минеральных веществ, общая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остиодистрафия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факторы.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4202461_46ae8acd0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4191000"/>
          </a:xfrm>
        </p:spPr>
      </p:pic>
      <p:pic>
        <p:nvPicPr>
          <p:cNvPr id="5" name="Рисунок 4" descr="0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411" y="0"/>
            <a:ext cx="49085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Септические (инфекционные) воспаление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Фактором развития септического воспаления являются возбудители инфекций или их токсины. Развитие воспаления происходит в случаях нарушений естественных защитных барьеров организма: при открытых механических травмах (ранах), термических ожогах, метастазирования гнойной и специфической инфекцией.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24000" y="838200"/>
            <a:ext cx="6324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Септические воспаления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" y="27432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Гнойные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24600" y="3124200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гранулемы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86400" y="4114800"/>
            <a:ext cx="2362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Специфические (инфекционные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71600" y="3962400"/>
            <a:ext cx="2438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Гнилостные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71800" y="4953000"/>
            <a:ext cx="2895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Анаэробные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468035">
            <a:off x="4278640" y="2270603"/>
            <a:ext cx="484632" cy="2670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65922">
            <a:off x="3286539" y="2201968"/>
            <a:ext cx="484632" cy="1822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4056874">
            <a:off x="4590773" y="2981617"/>
            <a:ext cx="19407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323771">
            <a:off x="5561319" y="2518714"/>
            <a:ext cx="12861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742859">
            <a:off x="2321446" y="22842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Септическое воспаление протекает остро, может протекать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подострой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хронической формах. Клиническим признакам является диффузный характер развития. Воспалительный отёк развивается в повреждённом органе или ткани, а так же в окружающих тканях. Температура тела повышается, учащается пульс и дыхание, лейкоцитоз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нейтрофильного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профиля и угнетение общего состояния больного животного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Гнойное воспаление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экссудате большое количество мёртвых и живых лейкоцитов, микробных тел, ферментов и других веществ. В начальных стадиях воспаления экссудат обычно жидкий, а затем становится гуще.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Травма – это комплекс морфологических и функциональных нарушений, развивающихся в тканях  и органах при воздействие травматических факторов: экзогенных и эндогенных.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4310252_w640_h640_shutterstock_9__rop_u32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598" y="2895600"/>
            <a:ext cx="71108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о йные воспаления 1 ш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0679" cy="3505200"/>
          </a:xfrm>
        </p:spPr>
      </p:pic>
      <p:pic>
        <p:nvPicPr>
          <p:cNvPr id="5" name="Рисунок 4" descr="abs3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3543300"/>
          </a:xfrm>
          <a:prstGeom prst="rect">
            <a:avLst/>
          </a:prstGeom>
        </p:spPr>
      </p:pic>
      <p:pic>
        <p:nvPicPr>
          <p:cNvPr id="6" name="Рисунок 5" descr="Lechenie_abscessa_u_kota_v_domashnih_usloviyah_paraanalnij_zhele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Гнилостное воспаление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 характеризуется образование жидкого экссудата грязно-серого или бурого цвета (возможно с зеленоватым оттенком), зловонного запаха.</a:t>
            </a:r>
          </a:p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Возбудителями гнилостного воспаления являются палочковидные формы микробов.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Анаэробное воспаление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Самое злокачественное воспаление. Клинически проявляется образованием обширных по площади отёков и отличается сукровичным (цвет мясных помоев) или цвета лимфы экссудатом. Экссудат жидкой консистенции, содержит пузырьки газа, а лейкоциты в нём отсутствуют.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Специфические воспаления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Вызываются возбудителями туберкулёза, бруцеллёза, сапа, мыта и др.</a:t>
            </a:r>
          </a:p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вызывают инфекционные болезни с клиническим проявлением хирургических симптомов в виде местных воспалительных процессов (бурситов, артритов,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орхиты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язвы, абсцессы).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Инфекционные гранулемы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Autofit/>
          </a:bodyPr>
          <a:lstStyle/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Являются хроническими пролиферативно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инфекционными воспалениями, вызываются патогенными грибами. Представляет собой единый двухфазный защитно-приспособительный процесс, состоящий из разрушительного и регенеративно-воспалительного компонентов.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нормергическое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гиперемическое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гипоэргическое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воспаление.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71800" y="1066800"/>
            <a:ext cx="3124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гранулёмы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" y="3581400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Нормергическое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воспаление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0400" y="3581400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Гиперергическое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воспаление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24600" y="3581400"/>
            <a:ext cx="2514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Гипеэргическое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воспаление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2438400"/>
            <a:ext cx="48463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22439">
            <a:off x="2430816" y="2065885"/>
            <a:ext cx="484632" cy="167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263603">
            <a:off x="5431583" y="2741232"/>
            <a:ext cx="1712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6600" y="5181600"/>
            <a:ext cx="2743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Нарушается трофическое функция нервов и ухудшается защитная роль воспалительной реакции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2200" y="5181600"/>
            <a:ext cx="2819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Понижается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организма, что проводит к прогрессированию и генерализации инфекции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8600" y="5029200"/>
            <a:ext cx="2895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Исходом является подавление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формирование доброкачественного абсцесса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19600" y="4572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371600" y="4572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91400" y="4648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382000" cy="586740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Местные реакции организма на травмы проявляются развитием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воспаления.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Воспаление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защитно-приспособительная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реакция организма на воздействия вредных факторов внешней и внутренней среды. Это сложный реактивный процесс, в результате которого проявляются клинико-морфологические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иммуно-билогические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реакции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организма,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направленные на борьбу с раздражителями.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077200" cy="601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этиологическому фактору воспаления делятся на: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200" y="2819400"/>
            <a:ext cx="3124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Асептическое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6828" y="2819400"/>
            <a:ext cx="3505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Септическое 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 rot="3081832">
            <a:off x="4164576" y="1967069"/>
            <a:ext cx="17494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313675">
            <a:off x="3456889" y="1318408"/>
            <a:ext cx="484632" cy="1772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78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Асептическое воспаление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Autofit/>
          </a:bodyPr>
          <a:lstStyle/>
          <a:p>
            <a:pPr marL="0" indent="300038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Этиологическими факторами такого воспаления являются механический и физический фактор, без участия в его развитие микробов развивается при закрытых химических или физических поражениях: ушибы, переломы, вывихи, парентеральные введения некоторых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веществ,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действия рентген-лучей. Такое воспаление ограничивается только тем органом, который вовлечен в процесс.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Асептическое воспаление по патологическому проявлению делится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05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Серозное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Серозно-фибринозное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Геморрагическое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657600"/>
            <a:ext cx="233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Фиброзное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Ассифицирующее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362200"/>
            <a:ext cx="2586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Эксудативное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438400"/>
            <a:ext cx="3342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Пролиферативное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600200" y="29718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019800" y="29718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Патогенез острого асептического воспаления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209800"/>
            <a:ext cx="2209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Однофазное течение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575816" y="2919984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429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закрытых механических повреждений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7777" y="4956743"/>
            <a:ext cx="1676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стадия: гиперемия, экссудация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60204" y="4843143"/>
            <a:ext cx="1828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стадия: Резорбция экссудата, регенерация тканей (24-48ч)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812044">
            <a:off x="1173773" y="4183302"/>
            <a:ext cx="484632" cy="86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434045">
            <a:off x="1914994" y="4175802"/>
            <a:ext cx="484632" cy="851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76800" y="2209800"/>
            <a:ext cx="2209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Двухфазное течение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690616" y="2919984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8200" y="3429000"/>
            <a:ext cx="289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следствие раздражения химическими веществами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07130" y="4953000"/>
            <a:ext cx="241747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фаза: выведение с гнойным экссудатом химических раздражителей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509320" y="4970970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фаза: регенерация повреждённых тканей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812044">
            <a:off x="5368595" y="4186566"/>
            <a:ext cx="484632" cy="87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9434045">
            <a:off x="6476094" y="4180693"/>
            <a:ext cx="484632" cy="89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019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Экссудативное воспаление</a:t>
            </a:r>
          </a:p>
          <a:p>
            <a:pPr marL="550926" indent="-514350" algn="ctr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1.  Серозное </a:t>
            </a:r>
          </a:p>
          <a:p>
            <a:pPr marL="0" indent="354013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первой стадии развития происходит выпотевание экссудата в полости и ткани. В случаях развития воспалительных процессов в тканях анатомических полостей происходит расширение их экссудатом и образование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припухлостей,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ограниченных контуром. При пальпации – болезненность и нарушение функции органа. В случаях не устранения причин острая форма переходит в хроническую.</a:t>
            </a:r>
          </a:p>
          <a:p>
            <a:pPr marL="550926" indent="-51435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867400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 Серозно-фибринозное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воспаление</a:t>
            </a:r>
          </a:p>
          <a:p>
            <a:pPr marL="550926" indent="-514350" algn="ctr">
              <a:buAutoNum type="arabicPeriod" startAt="2"/>
            </a:pPr>
            <a:endParaRPr lang="ru-RU" dirty="0" smtClean="0"/>
          </a:p>
          <a:p>
            <a:pPr marL="0" indent="354013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Возникает при воздействие более сильных раздражителей. В экссудате примеси фибрина. В анатомических полостях фибрин скапливается внизу. При пальпации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тестоватая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консистенция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слабая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крепитация. Во время движения животного фибрин «растекается». Так же отмечают болезненность и повышение местной температуры.</a:t>
            </a:r>
          </a:p>
          <a:p>
            <a:pPr marL="0" indent="354013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Нарушения функции органа более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сильные,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чем при серозном воспаление.</a:t>
            </a:r>
          </a:p>
        </p:txBody>
      </p:sp>
    </p:spTree>
    <p:extLst>
      <p:ext uri="{BB962C8B-B14F-4D97-AF65-F5344CB8AC3E}">
        <p14:creationId xmlns:p14="http://schemas.microsoft.com/office/powerpoint/2010/main" val="3103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460</TotalTime>
  <Words>844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Franklin Gothic Book</vt:lpstr>
      <vt:lpstr>Times New Roman</vt:lpstr>
      <vt:lpstr>Wingdings 2</vt:lpstr>
      <vt:lpstr>Техническая</vt:lpstr>
      <vt:lpstr>Меcтнaя peакция opгaнизмa нa тpавму</vt:lpstr>
      <vt:lpstr>Презентация PowerPoint</vt:lpstr>
      <vt:lpstr>Презентация PowerPoint</vt:lpstr>
      <vt:lpstr>Презентация PowerPoint</vt:lpstr>
      <vt:lpstr>Асептическое воспаление </vt:lpstr>
      <vt:lpstr>Презентация PowerPoint</vt:lpstr>
      <vt:lpstr>Патогенез острого асептического воспаления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Оссифицирующее воспаление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Гнойное воспаление </vt:lpstr>
      <vt:lpstr>Презентация PowerPoint</vt:lpstr>
      <vt:lpstr>Презентация PowerPoint</vt:lpstr>
      <vt:lpstr>2. Гнилостное воспаление</vt:lpstr>
      <vt:lpstr>Презентация PowerPoint</vt:lpstr>
      <vt:lpstr>3. Анаэробное воспаление</vt:lpstr>
      <vt:lpstr>4. Специфические воспаления </vt:lpstr>
      <vt:lpstr>5. Инфекционные гранулемы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Меcтнaя peакция opгaнизмa нa тpавму</dc:title>
  <dc:creator>Линка</dc:creator>
  <cp:lastModifiedBy>Пользователь Windows</cp:lastModifiedBy>
  <cp:revision>44</cp:revision>
  <dcterms:created xsi:type="dcterms:W3CDTF">2018-05-07T15:21:08Z</dcterms:created>
  <dcterms:modified xsi:type="dcterms:W3CDTF">2021-03-14T18:50:56Z</dcterms:modified>
</cp:coreProperties>
</file>